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2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B333-56A1-47F7-B449-0385960DF81B}" type="datetimeFigureOut">
              <a:rPr lang="en-GB" smtClean="0"/>
              <a:t>05/08/2022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EC47-11C9-44BD-8541-23B2BD1B8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59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B333-56A1-47F7-B449-0385960DF81B}" type="datetimeFigureOut">
              <a:rPr lang="en-GB" smtClean="0"/>
              <a:t>05/08/2022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EC47-11C9-44BD-8541-23B2BD1B8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714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B333-56A1-47F7-B449-0385960DF81B}" type="datetimeFigureOut">
              <a:rPr lang="en-GB" smtClean="0"/>
              <a:t>05/08/2022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EC47-11C9-44BD-8541-23B2BD1B8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933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B333-56A1-47F7-B449-0385960DF81B}" type="datetimeFigureOut">
              <a:rPr lang="en-GB" smtClean="0"/>
              <a:t>05/08/2022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EC47-11C9-44BD-8541-23B2BD1B8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93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B333-56A1-47F7-B449-0385960DF81B}" type="datetimeFigureOut">
              <a:rPr lang="en-GB" smtClean="0"/>
              <a:t>05/08/2022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EC47-11C9-44BD-8541-23B2BD1B8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83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B333-56A1-47F7-B449-0385960DF81B}" type="datetimeFigureOut">
              <a:rPr lang="en-GB" smtClean="0"/>
              <a:t>05/08/2022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EC47-11C9-44BD-8541-23B2BD1B8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94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B333-56A1-47F7-B449-0385960DF81B}" type="datetimeFigureOut">
              <a:rPr lang="en-GB" smtClean="0"/>
              <a:t>05/08/2022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EC47-11C9-44BD-8541-23B2BD1B8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005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B333-56A1-47F7-B449-0385960DF81B}" type="datetimeFigureOut">
              <a:rPr lang="en-GB" smtClean="0"/>
              <a:t>05/08/2022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EC47-11C9-44BD-8541-23B2BD1B8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075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B333-56A1-47F7-B449-0385960DF81B}" type="datetimeFigureOut">
              <a:rPr lang="en-GB" smtClean="0"/>
              <a:t>05/08/2022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EC47-11C9-44BD-8541-23B2BD1B8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3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B333-56A1-47F7-B449-0385960DF81B}" type="datetimeFigureOut">
              <a:rPr lang="en-GB" smtClean="0"/>
              <a:t>05/08/2022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EC47-11C9-44BD-8541-23B2BD1B8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147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B333-56A1-47F7-B449-0385960DF81B}" type="datetimeFigureOut">
              <a:rPr lang="en-GB" smtClean="0"/>
              <a:t>05/08/2022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EC47-11C9-44BD-8541-23B2BD1B8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77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EB333-56A1-47F7-B449-0385960DF81B}" type="datetimeFigureOut">
              <a:rPr lang="en-GB" smtClean="0"/>
              <a:t>05/08/2022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6EC47-11C9-44BD-8541-23B2BD1B8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96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45195"/>
            <a:ext cx="6858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atin typeface="AR BLANCA" panose="02000000000000000000" pitchFamily="2" charset="0"/>
                <a:cs typeface="Arial" panose="020B0604020202020204" pitchFamily="34" charset="0"/>
              </a:rPr>
              <a:t>White Hart </a:t>
            </a:r>
          </a:p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Dessert Menu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77516" y="1317356"/>
            <a:ext cx="5642810" cy="3780547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53440" y="5357394"/>
            <a:ext cx="493949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Purbeck </a:t>
            </a:r>
          </a:p>
          <a:p>
            <a:pPr algn="ctr"/>
            <a:endParaRPr lang="en-GB" sz="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Speciality Ice-Cream/Sorbet</a:t>
            </a:r>
          </a:p>
          <a:p>
            <a:pPr algn="ctr"/>
            <a:endParaRPr lang="en-GB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scoop   2 </a:t>
            </a:r>
          </a:p>
          <a:p>
            <a:pPr algn="ctr"/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scoops   3.5 </a:t>
            </a:r>
          </a:p>
          <a:p>
            <a:pPr algn="ctr"/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scoops   5.5</a:t>
            </a:r>
          </a:p>
          <a:p>
            <a:pPr algn="ctr"/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Please ask for Todays selection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065068" y="5412806"/>
            <a:ext cx="4622048" cy="2466205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14300" y="8107952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Chefs  Cheese Platter  10   </a:t>
            </a:r>
          </a:p>
          <a:p>
            <a:pPr algn="ctr"/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 Onion Chutney, Grapes, Celery</a:t>
            </a:r>
          </a:p>
          <a:p>
            <a:pPr algn="ctr"/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Water Biscuits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065068" y="8074265"/>
            <a:ext cx="4727862" cy="926240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9806" y="9106597"/>
            <a:ext cx="3678385" cy="73768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9259994"/>
            <a:ext cx="685799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 Allergies &amp; Intolerances</a:t>
            </a:r>
          </a:p>
          <a:p>
            <a:pPr algn="ctr"/>
            <a:r>
              <a:rPr lang="en-GB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ordering please consult our staff for details of ingredients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0FA4E8-66F0-496E-ADFF-328DA1A01805}"/>
              </a:ext>
            </a:extLst>
          </p:cNvPr>
          <p:cNvSpPr txBox="1"/>
          <p:nvPr/>
        </p:nvSpPr>
        <p:spPr>
          <a:xfrm>
            <a:off x="959254" y="1315205"/>
            <a:ext cx="4926848" cy="37048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Eton Mess</a:t>
            </a:r>
            <a:r>
              <a:rPr lang="en-GB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Parfait, Raspberry Coulis (GF) 7</a:t>
            </a:r>
            <a:r>
              <a:rPr lang="en-GB" sz="1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</a:pPr>
            <a:r>
              <a:rPr lang="en-GB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Gooey Dark Chocolate Brownie, </a:t>
            </a:r>
          </a:p>
          <a:p>
            <a:pPr algn="ctr">
              <a:lnSpc>
                <a:spcPct val="107000"/>
              </a:lnSpc>
            </a:pPr>
            <a:r>
              <a:rPr lang="en-GB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Chocolate Orange Ice Cream   8</a:t>
            </a:r>
          </a:p>
          <a:p>
            <a:pPr algn="ctr">
              <a:lnSpc>
                <a:spcPct val="107000"/>
              </a:lnSpc>
            </a:pPr>
            <a:endParaRPr lang="en-GB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GB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Sorbet Sundae, Raspberries, Strawberries and Coulis (GF)  7</a:t>
            </a:r>
          </a:p>
          <a:p>
            <a:pPr algn="ctr">
              <a:lnSpc>
                <a:spcPct val="107000"/>
              </a:lnSpc>
            </a:pPr>
            <a:endParaRPr lang="en-GB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GB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White Chocolate Cheesecake, Raspberry Jelly, Coconut Shortbread  8</a:t>
            </a:r>
          </a:p>
          <a:p>
            <a:pPr algn="ctr">
              <a:lnSpc>
                <a:spcPct val="107000"/>
              </a:lnSpc>
            </a:pPr>
            <a:endParaRPr lang="en-GB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GB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Mixed Berry Waffle Crumble, Vanilla Ice Cream  7</a:t>
            </a:r>
          </a:p>
          <a:p>
            <a:pPr algn="ctr">
              <a:lnSpc>
                <a:spcPct val="107000"/>
              </a:lnSpc>
            </a:pPr>
            <a:endParaRPr lang="en-GB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760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103</Words>
  <Application>Microsoft Office PowerPoint</Application>
  <PresentationFormat>A4 Paper (210x297 mm)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BLANCA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Nigel Oddy</dc:creator>
  <cp:lastModifiedBy>reception</cp:lastModifiedBy>
  <cp:revision>16</cp:revision>
  <cp:lastPrinted>2022-08-04T13:28:43Z</cp:lastPrinted>
  <dcterms:created xsi:type="dcterms:W3CDTF">2022-03-23T15:54:39Z</dcterms:created>
  <dcterms:modified xsi:type="dcterms:W3CDTF">2022-08-05T09:46:14Z</dcterms:modified>
</cp:coreProperties>
</file>